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0" r:id="rId3"/>
    <p:sldId id="257" r:id="rId4"/>
    <p:sldId id="261" r:id="rId5"/>
    <p:sldId id="262" r:id="rId6"/>
    <p:sldId id="263" r:id="rId7"/>
    <p:sldId id="280" r:id="rId8"/>
    <p:sldId id="264" r:id="rId9"/>
    <p:sldId id="278" r:id="rId10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8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ED8D47-E581-49CD-8F01-299A6CB76053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61C25AD-91EB-4FCF-B438-2CD079268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2A82F7-CD66-40DB-B869-56C64CDB61A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174E52-3940-4E48-B0CD-D23BB46E38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FECE-8117-4970-94A0-0D938A848AA2}" type="datetime1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7D47A-6AFC-4EC4-A70B-1C56EACE3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9D542-3AB6-4944-A72B-3FDD4E52306B}" type="datetime1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0E204-C40D-41FD-854E-91D6C6B11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D3516-1D0A-4F20-B1DC-EF31A04AA3BB}" type="datetime1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FED5-5F64-4001-A0AF-3AA5C612B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89927-5B9C-461C-864E-24B63CB2FA36}" type="datetime1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09741-F0F7-488D-BB83-0098CA5B3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981E-32FF-4C37-A375-5745582540A5}" type="datetime1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C62DA-78E4-4DA3-BD36-C96E82955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157D7-47A2-4B9E-B915-15B60D55ACF5}" type="datetime1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9EFA1-557D-4351-A5EB-A1D94D2D7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39D69-BF98-4B87-8F06-0DC644BF76B1}" type="datetime1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86E46-8F61-457D-894F-3D55F33C0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E1FEF-F59F-4E92-A445-660111C0219D}" type="datetime1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AB1B-4F91-4C27-9D72-F7C2D407D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B462B-2B5D-41ED-BCE3-FFBF62D984A9}" type="datetime1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B12A1-ADF3-4227-AD63-F07F740F9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F349-409C-4217-AC03-7F95A50779B3}" type="datetime1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B9ED-D496-4F88-878F-0A1E0E216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94345-E032-4D0B-908F-D5480AC05642}" type="datetime1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13F5D-074D-496A-B550-D825421FC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A47C95-1C17-419B-9C8F-45CBDAB40177}" type="datetime1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0876F7-0C5D-4C3B-A42D-9BF21D06E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Boxer\Desktop\c835c5ea220377d312d90622dc78b79a90a58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364538" y="5895975"/>
            <a:ext cx="349250" cy="365125"/>
          </a:xfrm>
        </p:spPr>
        <p:txBody>
          <a:bodyPr/>
          <a:lstStyle/>
          <a:p>
            <a:pPr>
              <a:defRPr/>
            </a:pPr>
            <a:fld id="{1A5FF1AD-C9F3-42C1-8F38-0BA666AFB244}" type="slidenum">
              <a:rPr lang="ru-RU"/>
              <a:pPr>
                <a:defRPr/>
              </a:pPr>
              <a:t>1</a:t>
            </a:fld>
            <a:endParaRPr lang="ru-RU"/>
          </a:p>
        </p:txBody>
      </p:sp>
      <p:pic>
        <p:nvPicPr>
          <p:cNvPr id="14339" name="Рисунок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8400" y="4714875"/>
            <a:ext cx="1625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84909" y="380135"/>
            <a:ext cx="8054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МБДОУ  МО Плавский район - детский сад п. Молочные Дворы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11381" y="2195081"/>
            <a:ext cx="684414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Непосредственная  образовательная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altLang="ru-RU" sz="2800" dirty="0" smtClean="0"/>
              <a:t>«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удожественно-эстетическому развитие»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«Рисование песком»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</a:p>
          <a:p>
            <a:pPr algn="ctr"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Харламова Д.А</a:t>
            </a: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2017г.</a:t>
            </a:r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628650" y="487363"/>
            <a:ext cx="8104188" cy="5689600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Font typeface="Arial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6B6F2-F34F-4066-8BA9-8FEB1B4BC668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414" y="3165019"/>
            <a:ext cx="5334684" cy="355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7638" y="5481638"/>
            <a:ext cx="1376362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53491" y="253454"/>
            <a:ext cx="71905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/>
              <a:t>Цель</a:t>
            </a:r>
            <a:r>
              <a:rPr lang="ru-RU" sz="1400" dirty="0"/>
              <a:t>: </a:t>
            </a:r>
            <a:r>
              <a:rPr lang="ru-RU" sz="1400" dirty="0" smtClean="0"/>
              <a:t>- формировать навык рисования песком;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  - </a:t>
            </a:r>
            <a:r>
              <a:rPr lang="ru-RU" sz="1400" dirty="0"/>
              <a:t>р</a:t>
            </a:r>
            <a:r>
              <a:rPr lang="ru-RU" sz="1400" dirty="0" smtClean="0"/>
              <a:t>азвивать</a:t>
            </a:r>
            <a:r>
              <a:rPr lang="ru-RU" sz="1400" dirty="0"/>
              <a:t> познавательную активность детей по средствам знакомства с песком</a:t>
            </a:r>
            <a:r>
              <a:rPr lang="ru-RU" sz="1400" dirty="0" smtClean="0"/>
              <a:t>.</a:t>
            </a:r>
          </a:p>
          <a:p>
            <a:r>
              <a:rPr lang="ru-RU" sz="1400" b="1" u="sng" dirty="0"/>
              <a:t>Задачи</a:t>
            </a:r>
            <a:r>
              <a:rPr lang="ru-RU" sz="1400" b="1" dirty="0"/>
              <a:t>:</a:t>
            </a:r>
          </a:p>
          <a:p>
            <a:r>
              <a:rPr lang="ru-RU" sz="1400" dirty="0"/>
              <a:t>1. Познакомить детей со свойствами песка;</a:t>
            </a:r>
          </a:p>
          <a:p>
            <a:r>
              <a:rPr lang="ru-RU" sz="1400" dirty="0"/>
              <a:t>2. Развивать мелкую моторику рук путем рисования песком;</a:t>
            </a:r>
          </a:p>
          <a:p>
            <a:r>
              <a:rPr lang="ru-RU" sz="1400" dirty="0"/>
              <a:t>3. Воспитывать аккуратность в работе с песком, соблюдать технику безопасности;</a:t>
            </a:r>
          </a:p>
          <a:p>
            <a:r>
              <a:rPr lang="ru-RU" sz="1400" dirty="0"/>
              <a:t>4. Активизировать и обогащать словарный запас детей;</a:t>
            </a:r>
          </a:p>
          <a:p>
            <a:r>
              <a:rPr lang="ru-RU" sz="1400" dirty="0"/>
              <a:t>5. Вызывать любознательность детей при работе с песком.</a:t>
            </a:r>
          </a:p>
          <a:p>
            <a:r>
              <a:rPr lang="ru-RU" sz="1400" b="1" u="sng" dirty="0"/>
              <a:t>О</a:t>
            </a:r>
            <a:r>
              <a:rPr lang="ru-RU" sz="1400" b="1" u="sng" dirty="0" smtClean="0"/>
              <a:t>борудование</a:t>
            </a:r>
            <a:r>
              <a:rPr lang="ru-RU" sz="1400" b="1" dirty="0"/>
              <a:t>: </a:t>
            </a:r>
            <a:r>
              <a:rPr lang="ru-RU" sz="1400" dirty="0"/>
              <a:t>световой стол с песком, проектор, мультимедийный экран, компьютер, лупа.</a:t>
            </a:r>
          </a:p>
          <a:p>
            <a:r>
              <a:rPr lang="ru-RU" sz="1400" dirty="0" smtClean="0"/>
              <a:t>Оборудование: световой </a:t>
            </a:r>
            <a:r>
              <a:rPr lang="ru-RU" sz="1400" dirty="0"/>
              <a:t>стол с </a:t>
            </a:r>
            <a:r>
              <a:rPr lang="ru-RU" sz="1400" dirty="0" smtClean="0"/>
              <a:t>песком, картинки солнца, дождика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453438" y="6242050"/>
            <a:ext cx="349250" cy="365125"/>
          </a:xfrm>
        </p:spPr>
        <p:txBody>
          <a:bodyPr/>
          <a:lstStyle/>
          <a:p>
            <a:pPr>
              <a:defRPr/>
            </a:pPr>
            <a:fld id="{4E1ED9E2-61DA-48F7-97A4-7965C1D1FF9F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17411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3475" y="5481638"/>
            <a:ext cx="1376363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08063" y="337621"/>
            <a:ext cx="802178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smtClean="0"/>
              <a:t>1 Воспитатель</a:t>
            </a:r>
            <a:r>
              <a:rPr lang="ru-RU" sz="1400" dirty="0"/>
              <a:t>: Здравствуйте, дети!</a:t>
            </a:r>
          </a:p>
          <a:p>
            <a:r>
              <a:rPr lang="ru-RU" sz="1400" dirty="0"/>
              <a:t>- Ребята, вы любите путешествовать? </a:t>
            </a:r>
            <a:r>
              <a:rPr lang="ru-RU" sz="1400" dirty="0" smtClean="0"/>
              <a:t> </a:t>
            </a:r>
            <a:r>
              <a:rPr lang="ru-RU" sz="1400" dirty="0"/>
              <a:t>Тогда мы с вами сегодня отправимся в путешествие в волшебную страну. Она не обычная песочная.</a:t>
            </a:r>
          </a:p>
          <a:p>
            <a:r>
              <a:rPr lang="ru-RU" sz="1400" u="sng" dirty="0"/>
              <a:t>Воспитатель</a:t>
            </a:r>
            <a:r>
              <a:rPr lang="ru-RU" sz="1400" dirty="0"/>
              <a:t>: Чтобы попасть в Песочную страну, нужно встать вокруг песочницы и взяться за руки. Вытяните руки над песочницей ладонями вверх и произнесите за мной волшебные </a:t>
            </a:r>
            <a:r>
              <a:rPr lang="ru-RU" sz="1400" u="sng" dirty="0"/>
              <a:t>слова</a:t>
            </a:r>
            <a:r>
              <a:rPr lang="ru-RU" sz="1400" dirty="0"/>
              <a:t>:</a:t>
            </a:r>
          </a:p>
          <a:p>
            <a:endParaRPr lang="ru-RU" u="sng" dirty="0" smtClean="0"/>
          </a:p>
          <a:p>
            <a:endParaRPr lang="ru-RU" u="sng" dirty="0"/>
          </a:p>
          <a:p>
            <a:endParaRPr lang="ru-RU" u="sng" dirty="0" smtClean="0"/>
          </a:p>
          <a:p>
            <a:endParaRPr lang="ru-RU" u="sng" dirty="0"/>
          </a:p>
          <a:p>
            <a:endParaRPr lang="ru-RU" u="sng" dirty="0" smtClean="0"/>
          </a:p>
          <a:p>
            <a:endParaRPr lang="ru-RU" u="sng" dirty="0"/>
          </a:p>
          <a:p>
            <a:endParaRPr lang="ru-RU" u="sng" dirty="0" smtClean="0"/>
          </a:p>
          <a:p>
            <a:endParaRPr lang="ru-RU" u="sng" dirty="0"/>
          </a:p>
          <a:p>
            <a:endParaRPr lang="ru-RU" u="sng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4108" y="1861055"/>
            <a:ext cx="6278801" cy="4709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BB156-7502-4FBC-B5D6-950A862D8BC6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29195" y="138545"/>
            <a:ext cx="76148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/>
              <a:t>2.Воспитатель</a:t>
            </a:r>
            <a:r>
              <a:rPr lang="ru-RU" sz="1400" dirty="0"/>
              <a:t>: Ребята давайте поздороваемся с </a:t>
            </a:r>
            <a:r>
              <a:rPr lang="ru-RU" sz="1400" b="1" dirty="0"/>
              <a:t>песком</a:t>
            </a:r>
            <a:r>
              <a:rPr lang="ru-RU" sz="1400" dirty="0"/>
              <a:t>, прикоснёмся к нему погладим ладошками и скажем здравствуй песочек.</a:t>
            </a:r>
          </a:p>
          <a:p>
            <a:r>
              <a:rPr lang="ru-RU" sz="1400" dirty="0" smtClean="0"/>
              <a:t>-Давайте </a:t>
            </a:r>
            <a:r>
              <a:rPr lang="ru-RU" sz="1400" dirty="0"/>
              <a:t>сейчас опустим ручки в </a:t>
            </a:r>
            <a:r>
              <a:rPr lang="ru-RU" sz="1400" b="1" dirty="0"/>
              <a:t>песок</a:t>
            </a:r>
            <a:r>
              <a:rPr lang="ru-RU" sz="1400" dirty="0"/>
              <a:t>, что вы чувствуете? Какой </a:t>
            </a:r>
            <a:r>
              <a:rPr lang="ru-RU" sz="1400" b="1" dirty="0"/>
              <a:t>песок на ощупь</a:t>
            </a:r>
            <a:r>
              <a:rPr lang="ru-RU" sz="1400" dirty="0"/>
              <a:t>? </a:t>
            </a:r>
            <a:r>
              <a:rPr lang="ru-RU" sz="1400" i="1" dirty="0"/>
              <a:t>(ответы)</a:t>
            </a:r>
            <a:r>
              <a:rPr lang="ru-RU" sz="1400" dirty="0"/>
              <a:t> я чувствую, что </a:t>
            </a:r>
            <a:r>
              <a:rPr lang="ru-RU" sz="1400" b="1" dirty="0"/>
              <a:t>песок шершавый</a:t>
            </a:r>
            <a:r>
              <a:rPr lang="ru-RU" sz="1400" dirty="0"/>
              <a:t>, прохладный. Давайте возьмем </a:t>
            </a:r>
            <a:r>
              <a:rPr lang="ru-RU" sz="1400" b="1" dirty="0"/>
              <a:t>песочек</a:t>
            </a:r>
            <a:r>
              <a:rPr lang="ru-RU" sz="1400" dirty="0"/>
              <a:t> в ручку и пересыпаем его из одной руки в другую, какой </a:t>
            </a:r>
            <a:r>
              <a:rPr lang="ru-RU" sz="1400" b="1" dirty="0"/>
              <a:t>песок</a:t>
            </a:r>
            <a:r>
              <a:rPr lang="ru-RU" sz="1400" dirty="0"/>
              <a:t>? </a:t>
            </a:r>
            <a:r>
              <a:rPr lang="ru-RU" sz="1400" i="1" dirty="0"/>
              <a:t>(ответы)</a:t>
            </a:r>
            <a:r>
              <a:rPr lang="ru-RU" sz="1400" dirty="0"/>
              <a:t> он сыпучий</a:t>
            </a:r>
            <a:r>
              <a:rPr lang="ru-RU" sz="1400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2327" y="1617763"/>
            <a:ext cx="6622473" cy="4966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F5873-21B5-4F6E-9E0D-35BEA0174D4B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03564" y="235527"/>
            <a:ext cx="771178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/>
              <a:t>Воспитатель</a:t>
            </a:r>
            <a:r>
              <a:rPr lang="ru-RU" sz="1400" dirty="0"/>
              <a:t>: А теперь мы с вами поиграем в игру </a:t>
            </a:r>
            <a:r>
              <a:rPr lang="ru-RU" sz="1400" i="1" dirty="0"/>
              <a:t>«Поможем мальчику Васе найти своих домашних животных»</a:t>
            </a:r>
            <a:r>
              <a:rPr lang="ru-RU" sz="1400" dirty="0"/>
              <a:t> Дети начинают искать в </a:t>
            </a:r>
            <a:r>
              <a:rPr lang="ru-RU" sz="1400" b="1" dirty="0"/>
              <a:t>песке</a:t>
            </a:r>
            <a:r>
              <a:rPr lang="ru-RU" sz="1400" dirty="0"/>
              <a:t> животных и распределяют их на две </a:t>
            </a:r>
            <a:r>
              <a:rPr lang="ru-RU" sz="1400" u="sng" dirty="0"/>
              <a:t>группы</a:t>
            </a:r>
            <a:r>
              <a:rPr lang="ru-RU" sz="1400" dirty="0"/>
              <a:t>: дикие и домашние. По мере доставания игрушки из </a:t>
            </a:r>
            <a:r>
              <a:rPr lang="ru-RU" sz="1400" b="1" dirty="0" smtClean="0"/>
              <a:t>песка </a:t>
            </a:r>
            <a:r>
              <a:rPr lang="ru-RU" sz="1400" dirty="0" smtClean="0"/>
              <a:t>воспитатель </a:t>
            </a:r>
            <a:r>
              <a:rPr lang="ru-RU" sz="1400" dirty="0"/>
              <a:t>уточняет у детей, по каким признакам они распределили животных на группы. </a:t>
            </a:r>
            <a:r>
              <a:rPr lang="ru-RU" sz="1400" i="1" dirty="0"/>
              <a:t>(Ответы детей</a:t>
            </a:r>
            <a:r>
              <a:rPr lang="ru-RU" sz="1400" i="1" dirty="0" smtClean="0"/>
              <a:t>)</a:t>
            </a:r>
          </a:p>
          <a:p>
            <a:r>
              <a:rPr lang="ru-RU" sz="1400" dirty="0" smtClean="0"/>
              <a:t>Пальчиковая </a:t>
            </a:r>
            <a:r>
              <a:rPr lang="ru-RU" sz="1400" dirty="0"/>
              <a:t>гимнастика </a:t>
            </a:r>
            <a:r>
              <a:rPr lang="ru-RU" sz="1400" i="1" dirty="0"/>
              <a:t>«Ежик»</a:t>
            </a:r>
            <a:r>
              <a:rPr lang="ru-RU" sz="1400" dirty="0"/>
              <a:t>.</a:t>
            </a:r>
          </a:p>
          <a:p>
            <a:r>
              <a:rPr lang="ru-RU" sz="1400" dirty="0"/>
              <a:t>Маленький ёжик четверо ножек - сжимание пальцев в кулачек</a:t>
            </a:r>
          </a:p>
          <a:p>
            <a:r>
              <a:rPr lang="ru-RU" sz="1400" dirty="0"/>
              <a:t>Ежик по лесу гулял - пальцы гуляют по ладошке</a:t>
            </a:r>
          </a:p>
          <a:p>
            <a:r>
              <a:rPr lang="ru-RU" sz="1400" dirty="0"/>
              <a:t>И грибочки собирал - построения грибочка из рук</a:t>
            </a:r>
          </a:p>
          <a:p>
            <a:r>
              <a:rPr lang="ru-RU" sz="1400" dirty="0" err="1"/>
              <a:t>Фуф</a:t>
            </a:r>
            <a:r>
              <a:rPr lang="ru-RU" sz="1400" dirty="0"/>
              <a:t> – ты –</a:t>
            </a:r>
            <a:r>
              <a:rPr lang="ru-RU" sz="1400" dirty="0" err="1"/>
              <a:t>фуф</a:t>
            </a:r>
            <a:r>
              <a:rPr lang="ru-RU" sz="1400" dirty="0"/>
              <a:t> -ты </a:t>
            </a:r>
            <a:r>
              <a:rPr lang="ru-RU" sz="1400" dirty="0" err="1"/>
              <a:t>фуф</a:t>
            </a:r>
            <a:r>
              <a:rPr lang="ru-RU" sz="1400" dirty="0"/>
              <a:t> -ты- </a:t>
            </a:r>
            <a:r>
              <a:rPr lang="ru-RU" sz="1400" dirty="0" err="1"/>
              <a:t>фуф</a:t>
            </a:r>
            <a:r>
              <a:rPr lang="ru-RU" sz="1400" dirty="0"/>
              <a:t> - сжимание и разжимание пальцев</a:t>
            </a:r>
          </a:p>
          <a:p>
            <a:r>
              <a:rPr lang="ru-RU" sz="1400" dirty="0"/>
              <a:t>Всех ребяток угощу - протягивают ладошки</a:t>
            </a:r>
            <a:r>
              <a:rPr lang="ru-RU" sz="1400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576" y="2669020"/>
            <a:ext cx="4916440" cy="3687330"/>
          </a:xfrm>
          <a:prstGeom prst="rect">
            <a:avLst/>
          </a:prstGeom>
        </p:spPr>
      </p:pic>
      <p:pic>
        <p:nvPicPr>
          <p:cNvPr id="8" name="Picture 5" descr="sand_06_80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9654" y="3599510"/>
            <a:ext cx="3357334" cy="312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9BDE8-801C-4BEC-A541-5EEAAEC70A11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78873" y="443345"/>
            <a:ext cx="795250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/>
              <a:t>3. Воспитатель</a:t>
            </a:r>
            <a:r>
              <a:rPr lang="ru-RU" sz="1400" dirty="0"/>
              <a:t>: А теперь наши пальчики будут учиться </a:t>
            </a:r>
            <a:r>
              <a:rPr lang="ru-RU" sz="1400" b="1" dirty="0"/>
              <a:t>рисовать на песке</a:t>
            </a:r>
            <a:r>
              <a:rPr lang="ru-RU" sz="1400" dirty="0"/>
              <a:t>- они станут художниками.</a:t>
            </a:r>
          </a:p>
          <a:p>
            <a:r>
              <a:rPr lang="ru-RU" sz="1400" u="sng" dirty="0"/>
              <a:t>Воспитатель</a:t>
            </a:r>
            <a:r>
              <a:rPr lang="ru-RU" sz="1400" dirty="0"/>
              <a:t>: Я хочу предложить вам </a:t>
            </a:r>
            <a:r>
              <a:rPr lang="ru-RU" sz="1400" b="1" dirty="0"/>
              <a:t>нарисовать на песке</a:t>
            </a:r>
            <a:r>
              <a:rPr lang="ru-RU" sz="1400" dirty="0"/>
              <a:t> пальчиком – солнышко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-Сейчас </a:t>
            </a:r>
            <a:r>
              <a:rPr lang="ru-RU" sz="1400" dirty="0"/>
              <a:t>я вам покажу </a:t>
            </a:r>
            <a:r>
              <a:rPr lang="ru-RU" sz="1400" dirty="0" smtClean="0"/>
              <a:t>картинку, что это? Посмотрите как я его рисую</a:t>
            </a:r>
            <a:endParaRPr lang="ru-RU" sz="1400" dirty="0"/>
          </a:p>
          <a:p>
            <a:r>
              <a:rPr lang="ru-RU" sz="1400" u="sng" dirty="0"/>
              <a:t>Дети</a:t>
            </a:r>
            <a:r>
              <a:rPr lang="ru-RU" sz="1400" dirty="0"/>
              <a:t>: </a:t>
            </a:r>
            <a:r>
              <a:rPr lang="ru-RU" sz="1400" i="1" dirty="0"/>
              <a:t>(рисуют солнышко, лучики</a:t>
            </a:r>
            <a:r>
              <a:rPr lang="ru-RU" sz="1400" i="1" dirty="0" smtClean="0"/>
              <a:t>)</a:t>
            </a:r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616" y="1801091"/>
            <a:ext cx="3416444" cy="45552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2019877"/>
            <a:ext cx="3113809" cy="4151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EF149-CB58-4059-8E51-F35A871DB0E5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82436" y="207818"/>
            <a:ext cx="775854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/>
              <a:t>Воспитатель</a:t>
            </a:r>
            <a:r>
              <a:rPr lang="ru-RU" sz="1400" dirty="0"/>
              <a:t>: Вдруг подул ветерок и пригнал облака.</a:t>
            </a:r>
          </a:p>
          <a:p>
            <a:r>
              <a:rPr lang="ru-RU" sz="1400" dirty="0"/>
              <a:t>Облака собрались в кучу,</a:t>
            </a:r>
          </a:p>
          <a:p>
            <a:r>
              <a:rPr lang="ru-RU" sz="1400" dirty="0"/>
              <a:t>Превратились в злую тучу.</a:t>
            </a:r>
          </a:p>
          <a:p>
            <a:r>
              <a:rPr lang="ru-RU" sz="1400" dirty="0"/>
              <a:t>Стали лить на землю воду,</a:t>
            </a:r>
          </a:p>
          <a:p>
            <a:r>
              <a:rPr lang="ru-RU" sz="1400" dirty="0"/>
              <a:t>И испортили погоду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Показываю как рисовать облака и дождь</a:t>
            </a:r>
            <a:r>
              <a:rPr lang="ru-RU" sz="1400" dirty="0"/>
              <a:t> </a:t>
            </a:r>
            <a:r>
              <a:rPr lang="ru-RU" sz="1400" i="1" dirty="0"/>
              <a:t>(дети разравнивают песок двумя руками, затем рисуют облака и дождь)</a:t>
            </a:r>
            <a:endParaRPr lang="ru-RU" sz="1400" dirty="0"/>
          </a:p>
          <a:p>
            <a:r>
              <a:rPr lang="ru-RU" sz="1400" u="sng" dirty="0"/>
              <a:t>Воспитатель</a:t>
            </a:r>
            <a:r>
              <a:rPr lang="ru-RU" sz="1400" dirty="0"/>
              <a:t>: Ребята, а что после дождика появляется. </a:t>
            </a:r>
            <a:r>
              <a:rPr lang="ru-RU" sz="1400" i="1" dirty="0"/>
              <a:t>(ответы детей)</a:t>
            </a:r>
            <a:endParaRPr lang="ru-RU" sz="1400" dirty="0"/>
          </a:p>
          <a:p>
            <a:r>
              <a:rPr lang="ru-RU" sz="1400" u="sng" dirty="0" smtClean="0"/>
              <a:t>Воспитатель</a:t>
            </a:r>
            <a:r>
              <a:rPr lang="ru-RU" sz="1400" dirty="0"/>
              <a:t>: Молодцы! Правильно лужицы. </a:t>
            </a:r>
            <a:endParaRPr lang="ru-RU" sz="1400" dirty="0" smtClean="0"/>
          </a:p>
          <a:p>
            <a:r>
              <a:rPr lang="ru-RU" sz="1400" i="1" dirty="0" smtClean="0"/>
              <a:t>Показываю как рисовать лужицы.</a:t>
            </a:r>
          </a:p>
          <a:p>
            <a:r>
              <a:rPr lang="ru-RU" sz="1400" i="1" dirty="0" smtClean="0"/>
              <a:t>-А теперь вы попробуйте нарисовать(дети </a:t>
            </a:r>
            <a:r>
              <a:rPr lang="ru-RU" sz="1400" i="1" dirty="0"/>
              <a:t>рисуют кулачками лужицы</a:t>
            </a:r>
            <a:r>
              <a:rPr lang="ru-RU" sz="1400" i="1" dirty="0" smtClean="0"/>
              <a:t>)</a:t>
            </a:r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9455" y="2696442"/>
            <a:ext cx="3006436" cy="4008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245D4-BAFD-441B-85E5-DC8375A09E86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11382" y="452885"/>
            <a:ext cx="8132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/>
              <a:t>4 Воспитатель</a:t>
            </a:r>
            <a:r>
              <a:rPr lang="ru-RU" sz="1400" dirty="0"/>
              <a:t>: Какие вы молодцы! Мы с вами побывали в Волшебной песочной стране. Скажите, </a:t>
            </a:r>
            <a:r>
              <a:rPr lang="ru-RU" sz="1400"/>
              <a:t>к</a:t>
            </a:r>
            <a:r>
              <a:rPr lang="ru-RU" sz="1400" smtClean="0"/>
              <a:t>акой песок </a:t>
            </a:r>
            <a:r>
              <a:rPr lang="ru-RU" sz="1400" dirty="0"/>
              <a:t>бывает. </a:t>
            </a:r>
            <a:r>
              <a:rPr lang="ru-RU" sz="1400" i="1" dirty="0"/>
              <a:t>(Сухой, сыпучий)</a:t>
            </a:r>
            <a:r>
              <a:rPr lang="ru-RU" sz="1400" dirty="0"/>
              <a:t>. Кому мы помогли найти домашних животных. </a:t>
            </a:r>
            <a:r>
              <a:rPr lang="ru-RU" sz="1400" i="1" dirty="0"/>
              <a:t>(Мальчику Васе)</a:t>
            </a:r>
            <a:r>
              <a:rPr lang="ru-RU" sz="1400" dirty="0"/>
              <a:t>. Что мы с ними делали. </a:t>
            </a:r>
            <a:r>
              <a:rPr lang="ru-RU" sz="1400" i="1" dirty="0"/>
              <a:t>(Оставляли следы)</a:t>
            </a:r>
            <a:r>
              <a:rPr lang="ru-RU" sz="1400" dirty="0"/>
              <a:t>.</a:t>
            </a:r>
          </a:p>
          <a:p>
            <a:r>
              <a:rPr lang="ru-RU" sz="1400" u="sng" dirty="0"/>
              <a:t>Воспитатель</a:t>
            </a:r>
            <a:r>
              <a:rPr lang="ru-RU" sz="1400" dirty="0"/>
              <a:t>: Ребята вам понравилось наше путешествие? </a:t>
            </a:r>
            <a:r>
              <a:rPr lang="ru-RU" sz="1400" i="1" dirty="0"/>
              <a:t>(ответы детей)</a:t>
            </a:r>
            <a:r>
              <a:rPr lang="ru-RU" sz="1400" dirty="0"/>
              <a:t>Давайте попрощаемся с </a:t>
            </a:r>
            <a:r>
              <a:rPr lang="ru-RU" sz="1400" b="1" dirty="0"/>
              <a:t>песком</a:t>
            </a:r>
            <a:r>
              <a:rPr lang="ru-RU" sz="1400" dirty="0"/>
              <a:t>! До свидания песок, до свидания дружок, до новых встреч! Песочек придет к нам на следующее </a:t>
            </a:r>
            <a:r>
              <a:rPr lang="ru-RU" sz="1400" b="1" dirty="0"/>
              <a:t>занятие</a:t>
            </a:r>
            <a:r>
              <a:rPr lang="ru-RU" sz="1400" dirty="0"/>
              <a:t>! А сейчас, ребята идем мыть ручки.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490" y="3433041"/>
            <a:ext cx="3897745" cy="29233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8752" y="2977291"/>
            <a:ext cx="2348671" cy="3131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images.reklama.com.ua/2012-06-24/1501638/photos0-800x6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327025" y="676275"/>
            <a:ext cx="8347075" cy="1325563"/>
          </a:xfrm>
        </p:spPr>
        <p:txBody>
          <a:bodyPr/>
          <a:lstStyle/>
          <a:p>
            <a:pPr algn="ctr"/>
            <a:r>
              <a:rPr lang="ru-RU" sz="6600" b="1" i="1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7F3D6-C624-4E14-9D03-32420BC0990F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39940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6763" y="4830763"/>
            <a:ext cx="2027237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e7540f9c27b25aabadba07dcb246f58647d8efb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</TotalTime>
  <Words>154</Words>
  <Application>Microsoft Office PowerPoint</Application>
  <PresentationFormat>Экран (4:3)</PresentationFormat>
  <Paragraphs>112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 за внимание!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Песочная терапия…</dc:title>
  <dc:creator>Олег Грибан</dc:creator>
  <cp:lastModifiedBy>Microsoft</cp:lastModifiedBy>
  <cp:revision>44</cp:revision>
  <dcterms:created xsi:type="dcterms:W3CDTF">2013-08-04T06:25:50Z</dcterms:created>
  <dcterms:modified xsi:type="dcterms:W3CDTF">2019-11-05T07:43:14Z</dcterms:modified>
</cp:coreProperties>
</file>