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94" r:id="rId10"/>
    <p:sldId id="258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BD585-EE23-4705-A407-3C53510A8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60393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C4A63-DA86-4C64-9FE1-68D67AD1F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5535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67122-A78A-4668-88EC-4266D6116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2934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4E7E1-0194-441B-A255-51F07F5CC3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26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0F105-D862-482E-8C98-042B69416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1578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AD29-E9D4-4C6F-AE2F-0C64A5869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13585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2C4FA-A485-4165-A630-0D37F33AE3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9272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ECAAD-6A1E-48C2-8EC0-90F9F34FB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49384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7400F-9574-4E8A-B9CC-C5741D5DF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4158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C4159-0A96-4DF3-A9CE-332E6EF4B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3386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2F309-3ECC-4258-ACFD-7008B5740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6543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8A79-B1E7-48E1-8972-9A9DF4E01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113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35A6B-1036-4546-B16A-32EEFA791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0406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082F0-5B0D-4A14-BD76-2416DFB7C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3086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1F69B-C142-4E2F-A340-30E4B4580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9926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A809-9F98-4628-B26B-CD1589FF2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52110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63C5-B037-46BB-9CB0-2B472C139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627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C461-6EC1-430E-B3B3-18C84F467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5832"/>
      </p:ext>
    </p:extLst>
  </p:cSld>
  <p:clrMapOvr>
    <a:masterClrMapping/>
  </p:clrMapOvr>
  <p:transition spd="med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F148B-742C-4E3D-A3E7-22FD827EE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62930"/>
      </p:ext>
    </p:extLst>
  </p:cSld>
  <p:clrMapOvr>
    <a:masterClrMapping/>
  </p:clrMapOvr>
  <p:transition spd="med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0074C-64AB-4376-913B-E86F3BE1B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11369"/>
      </p:ext>
    </p:extLst>
  </p:cSld>
  <p:clrMapOvr>
    <a:masterClrMapping/>
  </p:clrMapOvr>
  <p:transition spd="med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B1C44-3B2E-405C-BCED-6DB72BD3A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97715"/>
      </p:ext>
    </p:extLst>
  </p:cSld>
  <p:clrMapOvr>
    <a:masterClrMapping/>
  </p:clrMapOvr>
  <p:transition spd="med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E2EA1-CF15-4C4E-98F3-6E0816131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2446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4CFE-2ADE-418C-AB1C-F3FC6DDC8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5532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C9FDA-C742-409F-BE36-5936F192E1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9634"/>
      </p:ext>
    </p:extLst>
  </p:cSld>
  <p:clrMapOvr>
    <a:masterClrMapping/>
  </p:clrMapOvr>
  <p:transition spd="med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0458B-C66A-409B-87DC-5A4214C3CA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050"/>
      </p:ext>
    </p:extLst>
  </p:cSld>
  <p:clrMapOvr>
    <a:masterClrMapping/>
  </p:clrMapOvr>
  <p:transition spd="med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1762D-8371-49C1-AAA8-7F9F8B3BD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2700"/>
      </p:ext>
    </p:extLst>
  </p:cSld>
  <p:clrMapOvr>
    <a:masterClrMapping/>
  </p:clrMapOvr>
  <p:transition spd="med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E2C8D-0E2C-43A9-ACAB-D3CBB9A744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08122"/>
      </p:ext>
    </p:extLst>
  </p:cSld>
  <p:clrMapOvr>
    <a:masterClrMapping/>
  </p:clrMapOvr>
  <p:transition spd="med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1CD7B-B766-45D0-8D7C-97C893CA2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58902"/>
      </p:ext>
    </p:extLst>
  </p:cSld>
  <p:clrMapOvr>
    <a:masterClrMapping/>
  </p:clrMapOvr>
  <p:transition spd="med"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A4E3-8A85-4234-9A60-291B7F624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0218"/>
      </p:ext>
    </p:extLst>
  </p:cSld>
  <p:clrMapOvr>
    <a:masterClrMapping/>
  </p:clrMapOvr>
  <p:transition spd="med"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71972-3F3D-4F42-92E5-50E9E2B80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1753"/>
      </p:ext>
    </p:extLst>
  </p:cSld>
  <p:clrMapOvr>
    <a:masterClrMapping/>
  </p:clrMapOvr>
  <p:transition spd="med"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ACAA-A562-4CCA-9214-87D238536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4597"/>
      </p:ext>
    </p:extLst>
  </p:cSld>
  <p:clrMapOvr>
    <a:masterClrMapping/>
  </p:clrMapOvr>
  <p:transition spd="med"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540AC-E6EA-4378-8327-E2FDEB994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47029"/>
      </p:ext>
    </p:extLst>
  </p:cSld>
  <p:clrMapOvr>
    <a:masterClrMapping/>
  </p:clrMapOvr>
  <p:transition spd="med"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BBB01-4924-4A4D-8F20-D51CB2010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35961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ECED-9C4B-41B9-B138-C55E8475D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76817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721EB-0B13-4246-8378-F8598E8E4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456"/>
      </p:ext>
    </p:extLst>
  </p:cSld>
  <p:clrMapOvr>
    <a:masterClrMapping/>
  </p:clrMapOvr>
  <p:transition spd="med"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0938-6AFB-4B9B-9160-90094195ED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984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CAA16-A511-4A9A-9BDB-0D0DAD770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95801"/>
      </p:ext>
    </p:extLst>
  </p:cSld>
  <p:clrMapOvr>
    <a:masterClrMapping/>
  </p:clrMapOvr>
  <p:transition spd="med"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871C-CA35-4EFF-95E3-900D6CC52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49459"/>
      </p:ext>
    </p:extLst>
  </p:cSld>
  <p:clrMapOvr>
    <a:masterClrMapping/>
  </p:clrMapOvr>
  <p:transition spd="med"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709EC-7963-4449-ACC4-F138F024E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43462"/>
      </p:ext>
    </p:extLst>
  </p:cSld>
  <p:clrMapOvr>
    <a:masterClrMapping/>
  </p:clrMapOvr>
  <p:transition spd="med"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887EE-3C5B-4343-917B-70C07A950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1663"/>
      </p:ext>
    </p:extLst>
  </p:cSld>
  <p:clrMapOvr>
    <a:masterClrMapping/>
  </p:clrMapOvr>
  <p:transition spd="med"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6E6FD-2108-4B42-A4B5-2D355564E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9930"/>
      </p:ext>
    </p:extLst>
  </p:cSld>
  <p:clrMapOvr>
    <a:masterClrMapping/>
  </p:clrMapOvr>
  <p:transition spd="med"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04F1-A0F2-461D-88A0-279003A81F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862"/>
      </p:ext>
    </p:extLst>
  </p:cSld>
  <p:clrMapOvr>
    <a:masterClrMapping/>
  </p:clrMapOvr>
  <p:transition spd="med"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E517C-3B78-435D-A24E-D522758D3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11423"/>
      </p:ext>
    </p:extLst>
  </p:cSld>
  <p:clrMapOvr>
    <a:masterClrMapping/>
  </p:clrMapOvr>
  <p:transition spd="med"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45B74-BE3F-4994-80F1-7CBADB4D7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5370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B3A45-82AF-45B6-A104-DB0F30F1D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4971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8C241-2C36-461E-AD2F-8E736B6F6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678"/>
      </p:ext>
    </p:extLst>
  </p:cSld>
  <p:clrMapOvr>
    <a:masterClrMapping/>
  </p:clrMapOvr>
  <p:transition spd="med"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BA9CA-4190-4E3E-BE3D-584E3FBCC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74996"/>
      </p:ext>
    </p:extLst>
  </p:cSld>
  <p:clrMapOvr>
    <a:masterClrMapping/>
  </p:clrMapOvr>
  <p:transition spd="med"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21CD3-CBC2-491D-BFA4-FCB6E0A92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82424"/>
      </p:ext>
    </p:extLst>
  </p:cSld>
  <p:clrMapOvr>
    <a:masterClrMapping/>
  </p:clrMapOvr>
  <p:transition spd="med"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36686-497D-4DF5-AD81-EF0960151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4493"/>
      </p:ext>
    </p:extLst>
  </p:cSld>
  <p:clrMapOvr>
    <a:masterClrMapping/>
  </p:clrMapOvr>
  <p:transition spd="med"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D2CF9-AA3A-469E-A401-6E0B59418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7067"/>
      </p:ext>
    </p:extLst>
  </p:cSld>
  <p:clrMapOvr>
    <a:masterClrMapping/>
  </p:clrMapOvr>
  <p:transition spd="med"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9CADB-9969-4903-960D-D29E74D84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0729"/>
      </p:ext>
    </p:extLst>
  </p:cSld>
  <p:clrMapOvr>
    <a:masterClrMapping/>
  </p:clrMapOvr>
  <p:transition spd="med"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8B8F1-BB8A-4EC3-8244-C11BD7546E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91647"/>
      </p:ext>
    </p:extLst>
  </p:cSld>
  <p:clrMapOvr>
    <a:masterClrMapping/>
  </p:clrMapOvr>
  <p:transition spd="med"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A4282-AD51-447A-965C-224438DA87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1790"/>
      </p:ext>
    </p:extLst>
  </p:cSld>
  <p:clrMapOvr>
    <a:masterClrMapping/>
  </p:clrMapOvr>
  <p:transition spd="med"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D03C-661D-495C-A336-5196801A1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05467"/>
      </p:ext>
    </p:extLst>
  </p:cSld>
  <p:clrMapOvr>
    <a:masterClrMapping/>
  </p:clrMapOvr>
  <p:transition spd="med"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1AA68-3BD9-448F-A33E-241139F0B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0448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714E7-2FBB-474D-9876-9358BBA75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43006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AB938-77C7-4E41-BEA2-4F4D9EF57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9539"/>
      </p:ext>
    </p:extLst>
  </p:cSld>
  <p:clrMapOvr>
    <a:masterClrMapping/>
  </p:clrMapOvr>
  <p:transition spd="med"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06366-9D26-4A21-952C-076793B1F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45779"/>
      </p:ext>
    </p:extLst>
  </p:cSld>
  <p:clrMapOvr>
    <a:masterClrMapping/>
  </p:clrMapOvr>
  <p:transition spd="med"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F88CB-3381-42DF-A808-4FC552195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4778"/>
      </p:ext>
    </p:extLst>
  </p:cSld>
  <p:clrMapOvr>
    <a:masterClrMapping/>
  </p:clrMapOvr>
  <p:transition spd="med"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6BA3-E1F2-41F7-B939-8FD4EC277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585"/>
      </p:ext>
    </p:extLst>
  </p:cSld>
  <p:clrMapOvr>
    <a:masterClrMapping/>
  </p:clrMapOvr>
  <p:transition spd="med"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58E7C-7A2B-478C-9EDF-F195C87C8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7863"/>
      </p:ext>
    </p:extLst>
  </p:cSld>
  <p:clrMapOvr>
    <a:masterClrMapping/>
  </p:clrMapOvr>
  <p:transition spd="med"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6FA05-EAAA-49BF-A8C0-F64A7D3AB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2334"/>
      </p:ext>
    </p:extLst>
  </p:cSld>
  <p:clrMapOvr>
    <a:masterClrMapping/>
  </p:clrMapOvr>
  <p:transition spd="med"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DA23C-D8F6-435F-A5F7-F2EE8A880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84467"/>
      </p:ext>
    </p:extLst>
  </p:cSld>
  <p:clrMapOvr>
    <a:masterClrMapping/>
  </p:clrMapOvr>
  <p:transition spd="med"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3B48C-760D-4C9C-A54D-5602FA2F9D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37544"/>
      </p:ext>
    </p:extLst>
  </p:cSld>
  <p:clrMapOvr>
    <a:masterClrMapping/>
  </p:clrMapOvr>
  <p:transition spd="med"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1251A-641B-469B-B013-0EDD02C0D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8180"/>
      </p:ext>
    </p:extLst>
  </p:cSld>
  <p:clrMapOvr>
    <a:masterClrMapping/>
  </p:clrMapOvr>
  <p:transition spd="med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8D34D-8854-4C40-896E-A689744E3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68715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45217-C38F-4906-9FA5-0FA10A60F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4188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8408-E71C-4EA7-B707-876619D0A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6411"/>
      </p:ext>
    </p:extLst>
  </p:cSld>
  <p:clrMapOvr>
    <a:masterClrMapping/>
  </p:clrMapOvr>
  <p:transition spd="med"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D586-4C66-4236-B88E-12BDCA7CD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6597"/>
      </p:ext>
    </p:extLst>
  </p:cSld>
  <p:clrMapOvr>
    <a:masterClrMapping/>
  </p:clrMapOvr>
  <p:transition spd="med"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23081-858B-44C9-AC22-A82B8A630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1007"/>
      </p:ext>
    </p:extLst>
  </p:cSld>
  <p:clrMapOvr>
    <a:masterClrMapping/>
  </p:clrMapOvr>
  <p:transition spd="med"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33B9-F8E3-4ACA-93C2-53333AD16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1244"/>
      </p:ext>
    </p:extLst>
  </p:cSld>
  <p:clrMapOvr>
    <a:masterClrMapping/>
  </p:clrMapOvr>
  <p:transition spd="med"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90D67-83F3-4BD8-959B-8DCF6DE5E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1452"/>
      </p:ext>
    </p:extLst>
  </p:cSld>
  <p:clrMapOvr>
    <a:masterClrMapping/>
  </p:clrMapOvr>
  <p:transition spd="med"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E509-CEEA-4702-B84A-316CAC6F3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52482"/>
      </p:ext>
    </p:extLst>
  </p:cSld>
  <p:clrMapOvr>
    <a:masterClrMapping/>
  </p:clrMapOvr>
  <p:transition spd="med"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3889E-B98F-4E0A-9405-C4F3C0B80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5334"/>
      </p:ext>
    </p:extLst>
  </p:cSld>
  <p:clrMapOvr>
    <a:masterClrMapping/>
  </p:clrMapOvr>
  <p:transition spd="med"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E879C-7BBF-46E9-B8B8-9B3D84E7D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1526"/>
      </p:ext>
    </p:extLst>
  </p:cSld>
  <p:clrMapOvr>
    <a:masterClrMapping/>
  </p:clrMapOvr>
  <p:transition spd="med"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F950C-3637-4BDC-AEEB-BCF54942C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6424"/>
      </p:ext>
    </p:extLst>
  </p:cSld>
  <p:clrMapOvr>
    <a:masterClrMapping/>
  </p:clrMapOvr>
  <p:transition spd="med"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0D853-4FCE-48A7-B22D-EEA757991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9163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7CF8F-1F95-4389-B86E-E38C0CA8E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81526"/>
      </p:ext>
    </p:extLst>
  </p:cSld>
  <p:clrMapOvr>
    <a:masterClrMapping/>
  </p:clrMapOvr>
  <p:transition spd="med"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CD219-C970-4815-9F3D-372802EE9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3293"/>
      </p:ext>
    </p:extLst>
  </p:cSld>
  <p:clrMapOvr>
    <a:masterClrMapping/>
  </p:clrMapOvr>
  <p:transition spd="med"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EC9ED-A6E5-40B0-A024-21817B7CC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82432"/>
      </p:ext>
    </p:extLst>
  </p:cSld>
  <p:clrMapOvr>
    <a:masterClrMapping/>
  </p:clrMapOvr>
  <p:transition spd="med"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52C62-E689-4E20-B0F8-073548985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8000"/>
      </p:ext>
    </p:extLst>
  </p:cSld>
  <p:clrMapOvr>
    <a:masterClrMapping/>
  </p:clrMapOvr>
  <p:transition spd="med">
    <p:strips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7DFA9-DA64-423F-BE82-0A3F420E4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51828"/>
      </p:ext>
    </p:extLst>
  </p:cSld>
  <p:clrMapOvr>
    <a:masterClrMapping/>
  </p:clrMapOvr>
  <p:transition spd="med"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BD8B2-C5F8-4D0D-9B6A-0BD1E9CE3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8602"/>
      </p:ext>
    </p:extLst>
  </p:cSld>
  <p:clrMapOvr>
    <a:masterClrMapping/>
  </p:clrMapOvr>
  <p:transition spd="med"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91CE-72CA-421D-9957-B47F256CE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3387"/>
      </p:ext>
    </p:extLst>
  </p:cSld>
  <p:clrMapOvr>
    <a:masterClrMapping/>
  </p:clrMapOvr>
  <p:transition spd="med"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AF2B-733D-4936-B60B-1855DC523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9148"/>
      </p:ext>
    </p:extLst>
  </p:cSld>
  <p:clrMapOvr>
    <a:masterClrMapping/>
  </p:clrMapOvr>
  <p:transition spd="med"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47FA-EEDF-428E-B8D3-B7755CF95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3781"/>
      </p:ext>
    </p:extLst>
  </p:cSld>
  <p:clrMapOvr>
    <a:masterClrMapping/>
  </p:clrMapOvr>
  <p:transition spd="med"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C6E73-147D-444E-9B38-9DCFD3443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53309"/>
      </p:ext>
    </p:extLst>
  </p:cSld>
  <p:clrMapOvr>
    <a:masterClrMapping/>
  </p:clrMapOvr>
  <p:transition spd="med"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A2F7C-9508-40B7-B0C6-BAEEB5CAA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0292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AC4F2-196A-4111-9324-6762C0A5DD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7178"/>
      </p:ext>
    </p:extLst>
  </p:cSld>
  <p:clrMapOvr>
    <a:masterClrMapping/>
  </p:clrMapOvr>
  <p:transition spd="med"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2A30-7616-4103-BD21-84ABA5613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7957"/>
      </p:ext>
    </p:extLst>
  </p:cSld>
  <p:clrMapOvr>
    <a:masterClrMapping/>
  </p:clrMapOvr>
  <p:transition spd="med"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0EC07-4469-4238-86BF-CA1C836EE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8977"/>
      </p:ext>
    </p:extLst>
  </p:cSld>
  <p:clrMapOvr>
    <a:masterClrMapping/>
  </p:clrMapOvr>
  <p:transition spd="med"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EE6C2-7F51-44BE-950C-7D3055294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330"/>
      </p:ext>
    </p:extLst>
  </p:cSld>
  <p:clrMapOvr>
    <a:masterClrMapping/>
  </p:clrMapOvr>
  <p:transition spd="med"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7599C-B4FD-48E4-ACFE-F1CB33E43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0871"/>
      </p:ext>
    </p:extLst>
  </p:cSld>
  <p:clrMapOvr>
    <a:masterClrMapping/>
  </p:clrMapOvr>
  <p:transition spd="med"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109C7-E485-4862-84D0-3C5880B783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52742"/>
      </p:ext>
    </p:extLst>
  </p:cSld>
  <p:clrMapOvr>
    <a:masterClrMapping/>
  </p:clrMapOvr>
  <p:transition spd="med"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910E-0C3C-474F-8333-C32395507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2193"/>
      </p:ext>
    </p:extLst>
  </p:cSld>
  <p:clrMapOvr>
    <a:masterClrMapping/>
  </p:clrMapOvr>
  <p:transition spd="med"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2390F-4374-4911-ADF4-AD5EC4C8C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13343"/>
      </p:ext>
    </p:extLst>
  </p:cSld>
  <p:clrMapOvr>
    <a:masterClrMapping/>
  </p:clrMapOvr>
  <p:transition spd="med">
    <p:strips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72407-C8A3-49B2-BE74-680A4F9C1A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43818"/>
      </p:ext>
    </p:extLst>
  </p:cSld>
  <p:clrMapOvr>
    <a:masterClrMapping/>
  </p:clrMapOvr>
  <p:transition spd="med"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CE4E5-3DEE-4598-A69F-CAF40E9D6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62437"/>
      </p:ext>
    </p:extLst>
  </p:cSld>
  <p:clrMapOvr>
    <a:masterClrMapping/>
  </p:clrMapOvr>
  <p:transition spd="med"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2D0E0-D486-4336-B5F6-9698E0DDC9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0367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8A4534-8F18-41AC-BDE4-F4DBACE443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med">
    <p:strips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6F29C-BA2E-441E-A635-903C18F095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96E902-407E-43E4-9CDE-F58C7FA9EA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309DE-04C6-4615-991C-BD9E6F920B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4AE54A-4487-46A6-8B8E-040BFED85A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77C49C-07E9-4890-BF76-4C5FFF43BE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C578D4-3CBB-472F-AA54-D975AE7D20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EE8014-A9F7-4FFE-A1B6-A2A01AAD4E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84FFC3-1DA5-4AB2-B9C2-ED16218D85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МО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 –детский сад п. Молочные Дворы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8841"/>
            <a:ext cx="3250704" cy="28083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+mj-lt"/>
              </a:rPr>
              <a:t>Мастер – класс по изготовлению «</a:t>
            </a:r>
            <a:r>
              <a:rPr lang="ru-RU" dirty="0" err="1" smtClean="0">
                <a:latin typeface="+mj-lt"/>
              </a:rPr>
              <a:t>Травянчика</a:t>
            </a:r>
            <a:r>
              <a:rPr lang="ru-RU" dirty="0" smtClean="0">
                <a:latin typeface="+mj-lt"/>
              </a:rPr>
              <a:t>»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 algn="r">
              <a:buNone/>
            </a:pPr>
            <a:r>
              <a:rPr lang="ru-RU" sz="1400" dirty="0" smtClean="0">
                <a:latin typeface="+mj-lt"/>
              </a:rPr>
              <a:t>Воспитатель</a:t>
            </a:r>
          </a:p>
          <a:p>
            <a:pPr algn="r">
              <a:buNone/>
            </a:pPr>
            <a:r>
              <a:rPr lang="ru-RU" sz="1400" dirty="0" err="1" smtClean="0">
                <a:latin typeface="+mj-lt"/>
              </a:rPr>
              <a:t>Галигузова</a:t>
            </a:r>
            <a:r>
              <a:rPr lang="ru-RU" sz="1400" dirty="0" smtClean="0">
                <a:latin typeface="+mj-lt"/>
              </a:rPr>
              <a:t> Татьяна Алексеевна</a:t>
            </a:r>
          </a:p>
          <a:p>
            <a:pPr algn="r">
              <a:buNone/>
            </a:pPr>
            <a:endParaRPr lang="ru-RU" sz="1400" dirty="0" smtClean="0">
              <a:latin typeface="+mj-lt"/>
            </a:endParaRPr>
          </a:p>
          <a:p>
            <a:pPr algn="r">
              <a:buNone/>
            </a:pPr>
            <a:endParaRPr lang="ru-RU" sz="1400" dirty="0" smtClean="0">
              <a:latin typeface="+mj-lt"/>
            </a:endParaRPr>
          </a:p>
        </p:txBody>
      </p:sp>
      <p:pic>
        <p:nvPicPr>
          <p:cNvPr id="3" name="Рисунок 2" descr="G:\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394001" cy="338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мы приклеиваем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глазки,ротик,носик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3075806" cy="4101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188890" cy="42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48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собственно и все, у вас должен получиться веселый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травянчик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которого вы сами придумали. А может он будет вовсе не веселый, а грустный или задумчивый? Это решать Вам.</a:t>
            </a:r>
          </a:p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мы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польем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травянчика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того, чтобы семена, которые находятся в нем – набухли. Примерно через неделю у вашего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травянчика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уже появится «прическа».</a:t>
            </a:r>
          </a:p>
        </p:txBody>
      </p:sp>
    </p:spTree>
    <p:extLst>
      <p:ext uri="{BB962C8B-B14F-4D97-AF65-F5344CB8AC3E}">
        <p14:creationId xmlns:p14="http://schemas.microsoft.com/office/powerpoint/2010/main" val="4130593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травянчик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Травянчик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такая зверушка, которую нужно периодически поливать и из нее растет травка, «прическа», которую можно подстригать и оформлять по своему желанию. Позже она обязательно вырастет снова.</a:t>
            </a: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asromantik.ru/wp-content/uploads/2011/03/nndhdhnydhndhdh-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214710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к сделать травянчика?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" b="100000" l="0" r="98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196752"/>
            <a:ext cx="3438692" cy="4095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64363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этого необходимо: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Опилки.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Семена. Мы возьмем пшеницу.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Капроновый носок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«Глазки» для нашего будущего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травянчика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губки.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Пушистая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проволка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Ножницы, нитки.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Клей (для приклеивания глазок).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Ложка.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4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27784" y="4221088"/>
            <a:ext cx="3348913" cy="24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489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 предлагаю вам сделать вот таких очаровательных человечков. </a:t>
            </a: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76412"/>
            <a:ext cx="57150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1561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Берем капроновый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носок,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насыпаем туда небольшую горстку семян. Семена надо класть в то место, где вы хотите, чтобы трава проросла. </a:t>
            </a: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80" y="1844824"/>
            <a:ext cx="4031940" cy="268796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60" y="3717032"/>
            <a:ext cx="3744416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1235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 туда насыпаем опилки.</a:t>
            </a: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406" y="1870079"/>
            <a:ext cx="3896524" cy="3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7044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семена и опилки засыпаны – завязываем край капроновой веревочкой. Лишнюю ткань нужно отрезать.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1340768"/>
            <a:ext cx="338094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2492611"/>
            <a:ext cx="3384376" cy="2592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46"/>
          <a:stretch/>
        </p:blipFill>
        <p:spPr>
          <a:xfrm>
            <a:off x="4283968" y="4293840"/>
            <a:ext cx="3614080" cy="21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842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начинаем формировать так называемое тело нашего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травянчика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Отделить небольшое количество опилок перевязать – это голова. Лишние капроновые веревочки сразу отрезайте.</a:t>
            </a: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05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132856"/>
            <a:ext cx="4134981" cy="2756654"/>
          </a:xfrm>
          <a:prstGeom prst="rect">
            <a:avLst/>
          </a:prstGeom>
        </p:spPr>
      </p:pic>
      <p:pic>
        <p:nvPicPr>
          <p:cNvPr id="9" name="Рисунок 8" descr="DSC_059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241928"/>
            <a:ext cx="3922218" cy="26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2329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Отделяем небольшое количество опилок перевязываем – это нос. Не забываем отрезать лишние веревочки. Далее формируем ручки, точно так же.</a:t>
            </a: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вы делаете что-то другое, выделяйте все, что вам необходимо. Экспериментируйте, и у вас обязательно получится какое-нибудь забавное существо</a:t>
            </a:r>
          </a:p>
          <a:p>
            <a:pPr marL="0" indent="53340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DSC_06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63657"/>
            <a:ext cx="3482727" cy="250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SC_06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2551780"/>
            <a:ext cx="30027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289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56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056</Template>
  <TotalTime>391</TotalTime>
  <Words>295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056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МБДОУ МО Плавский район –детский сад п. Молочные Дворы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травянчика</dc:title>
  <dc:creator>Tatyana</dc:creator>
  <cp:lastModifiedBy>Windows User</cp:lastModifiedBy>
  <cp:revision>43</cp:revision>
  <dcterms:created xsi:type="dcterms:W3CDTF">2013-02-27T11:10:04Z</dcterms:created>
  <dcterms:modified xsi:type="dcterms:W3CDTF">2019-08-28T19:09:43Z</dcterms:modified>
</cp:coreProperties>
</file>